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0" r:id="rId2"/>
    <p:sldId id="301" r:id="rId3"/>
    <p:sldId id="302" r:id="rId4"/>
    <p:sldId id="303" r:id="rId5"/>
    <p:sldId id="304" r:id="rId6"/>
    <p:sldId id="307" r:id="rId7"/>
    <p:sldId id="287" r:id="rId8"/>
    <p:sldId id="295" r:id="rId9"/>
    <p:sldId id="296" r:id="rId10"/>
    <p:sldId id="297" r:id="rId11"/>
    <p:sldId id="298" r:id="rId12"/>
    <p:sldId id="292" r:id="rId13"/>
    <p:sldId id="293" r:id="rId14"/>
    <p:sldId id="294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CC00CC"/>
    <a:srgbClr val="FF6600"/>
    <a:srgbClr val="FFFF66"/>
    <a:srgbClr val="FF0000"/>
    <a:srgbClr val="00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02" autoAdjust="0"/>
    <p:restoredTop sz="92941" autoAdjust="0"/>
  </p:normalViewPr>
  <p:slideViewPr>
    <p:cSldViewPr>
      <p:cViewPr varScale="1">
        <p:scale>
          <a:sx n="92" d="100"/>
          <a:sy n="9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DF7F669-AC6C-4155-88F2-471A65AFD2A8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D33C95-8CF2-44FD-BF7E-34F55295D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55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219FAE-A160-4305-81A4-9D072747389C}" type="slidenum">
              <a:rPr lang="en-US" smtClean="0">
                <a:cs typeface="Arial" charset="0"/>
              </a:rPr>
              <a:pPr eaLnBrk="1" hangingPunct="1"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F252EA5-4CF2-403C-BAD5-148404D690B4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8F2813-E80B-454C-B6AA-C25172A2490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							-</a:t>
            </a:r>
            <a:fld id="{E94BE32B-4939-481F-85D3-4D70A06DC95D}" type="slidenum">
              <a:rPr lang="en-US" smtClean="0"/>
              <a:pPr eaLnBrk="1" hangingPunct="1">
                <a:spcBef>
                  <a:spcPct val="0"/>
                </a:spcBef>
              </a:pPr>
              <a:t>13</a:t>
            </a:fld>
            <a:r>
              <a:rPr lang="en-US" smtClean="0"/>
              <a:t>-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59856-4B75-4BAF-BFE6-D92AF7973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7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BE260-6B22-4AE5-905D-983F68ECA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4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2D312-BEA8-4D8E-BF67-A263A2C49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9807-E666-4FAE-8EAD-B9646B2E0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A02FD-CD14-48AE-B466-17E4E9583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7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15FD4-8386-42B5-8021-A535C1A76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0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507A2-44F1-4466-AECB-62939917E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2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25141-6824-428C-91FC-14F5E0AC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1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8C78-0D51-431D-8F2D-1925106AE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9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6FDE5-374F-47DD-B9A3-132798551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1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5EF3E-E933-4323-A656-5C6773C6D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8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B20467-E70C-4723-92A5-E06C0BA9C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2.jpeg"/><Relationship Id="rId7" Type="http://schemas.openxmlformats.org/officeDocument/2006/relationships/slide" Target="slide8.xml"/><Relationship Id="rId12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image" Target="../media/image3.gif"/><Relationship Id="rId5" Type="http://schemas.openxmlformats.org/officeDocument/2006/relationships/slide" Target="slide12.xml"/><Relationship Id="rId10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49275" y="1712913"/>
            <a:ext cx="8289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0066"/>
                </a:solidFill>
              </a:rPr>
              <a:t>Câu 1</a:t>
            </a:r>
            <a:r>
              <a:rPr lang="en-US" sz="2400">
                <a:solidFill>
                  <a:srgbClr val="FF0066"/>
                </a:solidFill>
              </a:rPr>
              <a:t>: Em hãy nêu hành động của Rùa tương ứng với các lệnh sau: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67000" y="2971800"/>
            <a:ext cx="67056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Rùa về vị trí xuất phát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Xóa sân chơi, rùa về vị trí xuất phát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Rùa tiến về trước n bước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Rùa quay phải k độ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Rùa lùi lại sau n bước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Rùa quay trái k độ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09600" y="2971800"/>
            <a:ext cx="21336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HOME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CS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FD 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RT k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BK 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LT k</a:t>
            </a: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3048000" y="5588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vi-VN" sz="3200">
                <a:latin typeface="Times New Roman" pitchFamily="18" charset="0"/>
                <a:cs typeface="Times New Roman" pitchFamily="18" charset="0"/>
              </a:rPr>
              <a:t>Môn:Tin học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6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7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60475" y="914400"/>
            <a:ext cx="6435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00FF"/>
                </a:solidFill>
              </a:rPr>
              <a:t>Câu 3: Lệnh xóa màn hình, Rùa về vị trí xuất phát là gì?</a:t>
            </a:r>
          </a:p>
        </p:txBody>
      </p:sp>
      <p:sp>
        <p:nvSpPr>
          <p:cNvPr id="12291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67600" y="51054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124200" y="52260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9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35814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8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5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6576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4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733800" y="51054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3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6576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2</a:t>
            </a:r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7</a:t>
            </a:r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6</a:t>
            </a: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3657600" y="51228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10</a:t>
            </a:r>
          </a:p>
        </p:txBody>
      </p:sp>
      <p:sp>
        <p:nvSpPr>
          <p:cNvPr id="15" name="Oval 35"/>
          <p:cNvSpPr>
            <a:spLocks noChangeArrowheads="1"/>
          </p:cNvSpPr>
          <p:nvPr/>
        </p:nvSpPr>
        <p:spPr bwMode="auto">
          <a:xfrm>
            <a:off x="3708400" y="51498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</a:t>
            </a:r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auto">
          <a:xfrm>
            <a:off x="1089025" y="3048000"/>
            <a:ext cx="7270750" cy="7778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4000" b="1">
                <a:solidFill>
                  <a:srgbClr val="FF0000"/>
                </a:solidFill>
              </a:rPr>
              <a:t>Đáp án: Lệnh 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73063" y="609600"/>
            <a:ext cx="8763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Câu 4: Dòng lệnh: Repeat 4 [FD 100 RT 90] hành 	động của Rùa được lặp lại mấy lần? 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600200" y="2133600"/>
            <a:ext cx="63246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A.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2 lần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600200" y="2819400"/>
            <a:ext cx="63246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B.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3 lần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600200" y="3429000"/>
            <a:ext cx="63246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C.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4 lần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600200" y="4038600"/>
            <a:ext cx="63246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D.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5 lần</a:t>
            </a:r>
          </a:p>
        </p:txBody>
      </p:sp>
      <p:sp>
        <p:nvSpPr>
          <p:cNvPr id="13319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67600" y="51054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124200" y="533400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657600" y="52133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9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3581400" y="521335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8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3657600" y="52133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5</a:t>
            </a: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657600" y="521335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4</a:t>
            </a: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733800" y="521335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3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3657600" y="521335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2</a:t>
            </a: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3657600" y="52133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7</a:t>
            </a:r>
          </a:p>
        </p:txBody>
      </p:sp>
      <p:sp>
        <p:nvSpPr>
          <p:cNvPr id="24" name="Oval 16"/>
          <p:cNvSpPr>
            <a:spLocks noChangeArrowheads="1"/>
          </p:cNvSpPr>
          <p:nvPr/>
        </p:nvSpPr>
        <p:spPr bwMode="auto">
          <a:xfrm>
            <a:off x="3657600" y="52133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6</a:t>
            </a:r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3657600" y="523081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10</a:t>
            </a: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3708400" y="52578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</a:t>
            </a:r>
          </a:p>
        </p:txBody>
      </p:sp>
      <p:sp>
        <p:nvSpPr>
          <p:cNvPr id="27" name="AutoShape 28"/>
          <p:cNvSpPr>
            <a:spLocks noChangeArrowheads="1"/>
          </p:cNvSpPr>
          <p:nvPr/>
        </p:nvSpPr>
        <p:spPr bwMode="auto">
          <a:xfrm>
            <a:off x="555625" y="5822950"/>
            <a:ext cx="7270750" cy="7778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4000" b="1">
                <a:solidFill>
                  <a:srgbClr val="FF0000"/>
                </a:solidFill>
              </a:rPr>
              <a:t>Đáp án: C (4 lần)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50925" y="1350963"/>
            <a:ext cx="7635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>
                <a:solidFill>
                  <a:srgbClr val="0000FF"/>
                </a:solidFill>
              </a:rPr>
              <a:t>Câu 5: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Repeat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phải có dấu gì?</a:t>
            </a:r>
            <a:endParaRPr lang="en-US" sz="3500" b="1">
              <a:solidFill>
                <a:srgbClr val="0000FF"/>
              </a:solidFill>
            </a:endParaRPr>
          </a:p>
        </p:txBody>
      </p:sp>
      <p:sp>
        <p:nvSpPr>
          <p:cNvPr id="14339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67600" y="51054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124200" y="52260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9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35814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8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5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6576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4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733800" y="51054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3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6576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2</a:t>
            </a:r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7</a:t>
            </a:r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6</a:t>
            </a: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3657600" y="51228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10</a:t>
            </a:r>
          </a:p>
        </p:txBody>
      </p:sp>
      <p:sp>
        <p:nvSpPr>
          <p:cNvPr id="15" name="Oval 35"/>
          <p:cNvSpPr>
            <a:spLocks noChangeArrowheads="1"/>
          </p:cNvSpPr>
          <p:nvPr/>
        </p:nvSpPr>
        <p:spPr bwMode="auto">
          <a:xfrm>
            <a:off x="3708400" y="51498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</a:t>
            </a:r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auto">
          <a:xfrm>
            <a:off x="1050925" y="3048000"/>
            <a:ext cx="7270750" cy="7778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4000" b="1">
                <a:solidFill>
                  <a:srgbClr val="FF0000"/>
                </a:solidFill>
              </a:rPr>
              <a:t>Đáp án: Dấu cách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8153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>
                <a:solidFill>
                  <a:srgbClr val="0000FF"/>
                </a:solidFill>
              </a:rPr>
              <a:t>Câu 6: Dấu ngoặc trong câu lệnh lặp là dấu ngoặc gì?</a:t>
            </a:r>
          </a:p>
        </p:txBody>
      </p:sp>
      <p:sp>
        <p:nvSpPr>
          <p:cNvPr id="15363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67600" y="51054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124200" y="52260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9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35814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8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5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6576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4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733800" y="51054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3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6576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2</a:t>
            </a:r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7</a:t>
            </a:r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6</a:t>
            </a: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3657600" y="51228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10</a:t>
            </a:r>
          </a:p>
        </p:txBody>
      </p:sp>
      <p:sp>
        <p:nvSpPr>
          <p:cNvPr id="15" name="Oval 35"/>
          <p:cNvSpPr>
            <a:spLocks noChangeArrowheads="1"/>
          </p:cNvSpPr>
          <p:nvPr/>
        </p:nvSpPr>
        <p:spPr bwMode="auto">
          <a:xfrm>
            <a:off x="3708400" y="51498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</a:t>
            </a:r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auto">
          <a:xfrm>
            <a:off x="838200" y="3581400"/>
            <a:ext cx="7269163" cy="7778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4000" b="1">
                <a:solidFill>
                  <a:srgbClr val="FF0000"/>
                </a:solidFill>
              </a:rPr>
              <a:t>Đáp án: Dấu ngoặc vuông [ 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eagulls_flying_toget_a_hc"/>
          <p:cNvPicPr>
            <a:picLocks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975" y="95250"/>
            <a:ext cx="3352800" cy="2971800"/>
          </a:xfrm>
          <a:noFill/>
        </p:spPr>
      </p:pic>
      <p:pic>
        <p:nvPicPr>
          <p:cNvPr id="16387" name="Picture 3" descr="seagulls_flying_toget_a_hc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9675" y="114300"/>
            <a:ext cx="3352800" cy="2971800"/>
          </a:xfrm>
          <a:noFill/>
        </p:spPr>
      </p:pic>
      <p:pic>
        <p:nvPicPr>
          <p:cNvPr id="16388" name="Picture 4" descr="flower2DivWHT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4800" y="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monarch_with_chrysalys_tc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flower2DivWHT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09600" y="60960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tiger_flap_m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6388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47675" y="2936875"/>
            <a:ext cx="81534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</p:spTree>
  </p:cSld>
  <p:clrMapOvr>
    <a:masterClrMapping/>
  </p:clrMapOvr>
  <p:transition advClick="0" advTm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22263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457200" y="2093913"/>
            <a:ext cx="8382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FF0066"/>
                </a:solidFill>
                <a:cs typeface="Arial" charset="0"/>
              </a:rPr>
              <a:t>Câu 2: Em hãy viết các lệnh để Rùa vẽ được hình sau?</a:t>
            </a:r>
          </a:p>
        </p:txBody>
      </p:sp>
      <p:sp>
        <p:nvSpPr>
          <p:cNvPr id="4101" name="Rectangle 19"/>
          <p:cNvSpPr>
            <a:spLocks noChangeArrowheads="1"/>
          </p:cNvSpPr>
          <p:nvPr/>
        </p:nvSpPr>
        <p:spPr bwMode="auto">
          <a:xfrm>
            <a:off x="3205163" y="3276600"/>
            <a:ext cx="1981200" cy="19812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/>
          <p:cNvSpPr>
            <a:spLocks/>
          </p:cNvSpPr>
          <p:nvPr/>
        </p:nvSpPr>
        <p:spPr bwMode="auto">
          <a:xfrm rot="5400000">
            <a:off x="4152900" y="4381500"/>
            <a:ext cx="76200" cy="1981200"/>
          </a:xfrm>
          <a:prstGeom prst="rightBrace">
            <a:avLst>
              <a:gd name="adj1" fmla="val 2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AutoShape 21"/>
          <p:cNvSpPr>
            <a:spLocks/>
          </p:cNvSpPr>
          <p:nvPr/>
        </p:nvSpPr>
        <p:spPr bwMode="auto">
          <a:xfrm>
            <a:off x="3048000" y="3276600"/>
            <a:ext cx="76200" cy="1981200"/>
          </a:xfrm>
          <a:prstGeom prst="leftBrace">
            <a:avLst>
              <a:gd name="adj1" fmla="val 2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886200" y="53340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200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 rot="-5400000">
            <a:off x="2567782" y="4214018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200</a:t>
            </a:r>
          </a:p>
        </p:txBody>
      </p:sp>
      <p:sp>
        <p:nvSpPr>
          <p:cNvPr id="4107" name="TextBox 11"/>
          <p:cNvSpPr txBox="1">
            <a:spLocks noChangeArrowheads="1"/>
          </p:cNvSpPr>
          <p:nvPr/>
        </p:nvSpPr>
        <p:spPr bwMode="auto">
          <a:xfrm>
            <a:off x="3048000" y="5588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vi-VN" sz="3200">
                <a:latin typeface="Times New Roman" pitchFamily="18" charset="0"/>
                <a:cs typeface="Times New Roman" pitchFamily="18" charset="0"/>
              </a:rPr>
              <a:t>Môn:Tin học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8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6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7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8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3" grpId="0" animBg="1"/>
      <p:bldP spid="3094" grpId="0"/>
      <p:bldP spid="30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1028700" y="2489200"/>
            <a:ext cx="0" cy="2438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3390900" y="2522538"/>
            <a:ext cx="0" cy="2438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 rot="5400000">
            <a:off x="2209800" y="1270000"/>
            <a:ext cx="0" cy="2438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 rot="5400000">
            <a:off x="2209800" y="3708400"/>
            <a:ext cx="0" cy="2438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AutoShape 8"/>
          <p:cNvSpPr>
            <a:spLocks/>
          </p:cNvSpPr>
          <p:nvPr/>
        </p:nvSpPr>
        <p:spPr bwMode="auto">
          <a:xfrm>
            <a:off x="774700" y="2489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 rot="-5400000">
            <a:off x="43657" y="3299619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cs typeface="Arial" charset="0"/>
              </a:rPr>
              <a:t>200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4114800" y="16764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191000" y="2262188"/>
            <a:ext cx="1752600" cy="436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cs typeface="Arial" charset="0"/>
              </a:rPr>
              <a:t>FD 200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cs typeface="Arial" charset="0"/>
              </a:rPr>
              <a:t>RT 90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cs typeface="Arial" charset="0"/>
              </a:rPr>
              <a:t>FD 200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cs typeface="Arial" charset="0"/>
              </a:rPr>
              <a:t>RT 90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cs typeface="Arial" charset="0"/>
              </a:rPr>
              <a:t>FD 200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cs typeface="Arial" charset="0"/>
              </a:rPr>
              <a:t>RT 90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cs typeface="Arial" charset="0"/>
              </a:rPr>
              <a:t>FD 200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638800" y="25146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638800" y="38100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5638800" y="51054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5638800" y="64008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6172200" y="2514600"/>
            <a:ext cx="121920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172200" y="3810000"/>
            <a:ext cx="12192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6172200" y="4191000"/>
            <a:ext cx="121920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V="1">
            <a:off x="6172200" y="4267200"/>
            <a:ext cx="12192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WordArt 22"/>
          <p:cNvSpPr>
            <a:spLocks noChangeArrowheads="1" noChangeShapeType="1" noTextEdit="1"/>
          </p:cNvSpPr>
          <p:nvPr/>
        </p:nvSpPr>
        <p:spPr bwMode="auto">
          <a:xfrm>
            <a:off x="7467600" y="38100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4</a:t>
            </a: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5638800" y="3200400"/>
            <a:ext cx="609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5638800" y="4495800"/>
            <a:ext cx="609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5638800" y="5791200"/>
            <a:ext cx="1676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6172200" y="3200400"/>
            <a:ext cx="1143000" cy="2514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6172200" y="4495800"/>
            <a:ext cx="1066800" cy="1219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WordArt 28"/>
          <p:cNvSpPr>
            <a:spLocks noChangeArrowheads="1" noChangeShapeType="1" noTextEdit="1"/>
          </p:cNvSpPr>
          <p:nvPr/>
        </p:nvSpPr>
        <p:spPr bwMode="auto">
          <a:xfrm>
            <a:off x="7315200" y="5410200"/>
            <a:ext cx="609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5146" name="TextBox 28"/>
          <p:cNvSpPr txBox="1">
            <a:spLocks noChangeArrowheads="1"/>
          </p:cNvSpPr>
          <p:nvPr/>
        </p:nvSpPr>
        <p:spPr bwMode="auto">
          <a:xfrm>
            <a:off x="3048000" y="5588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vi-VN" sz="3200">
                <a:latin typeface="Times New Roman" pitchFamily="18" charset="0"/>
                <a:cs typeface="Times New Roman" pitchFamily="18" charset="0"/>
              </a:rPr>
              <a:t>Môn:Tin học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95400" y="12192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5: Sử dụng câu lệnh lặp(tiết 1)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48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26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27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28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  <p:bldP spid="5126" grpId="0" animBg="1"/>
      <p:bldP spid="5128" grpId="0"/>
      <p:bldP spid="19469" grpId="0"/>
      <p:bldP spid="19470" grpId="0" animBg="1"/>
      <p:bldP spid="19471" grpId="0" animBg="1"/>
      <p:bldP spid="19472" grpId="0" animBg="1"/>
      <p:bldP spid="19473" grpId="0" animBg="1"/>
      <p:bldP spid="19474" grpId="0" animBg="1"/>
      <p:bldP spid="19475" grpId="0" animBg="1"/>
      <p:bldP spid="19476" grpId="0" animBg="1"/>
      <p:bldP spid="19477" grpId="0" animBg="1"/>
      <p:bldP spid="19478" grpId="0" animBg="1"/>
      <p:bldP spid="19479" grpId="0" animBg="1"/>
      <p:bldP spid="19480" grpId="0" animBg="1"/>
      <p:bldP spid="19481" grpId="0" animBg="1"/>
      <p:bldP spid="19482" grpId="0" animBg="1"/>
      <p:bldP spid="19483" grpId="0" animBg="1"/>
      <p:bldP spid="19484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133600" y="4572000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3200">
                <a:solidFill>
                  <a:srgbClr val="FF0000"/>
                </a:solidFill>
              </a:rPr>
              <a:t>Repeat 4 [FD 100 RT 90]</a:t>
            </a:r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990600" y="21336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23900" y="1730375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Trong logo lệnh lặp được viết là: 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133600" y="2438400"/>
            <a:ext cx="495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REPEAT </a:t>
            </a:r>
            <a:r>
              <a:rPr lang="en-US" sz="2800">
                <a:solidFill>
                  <a:srgbClr val="0000CC"/>
                </a:solidFill>
              </a:rPr>
              <a:t>(đọc là ri-pít)</a:t>
            </a:r>
            <a:r>
              <a:rPr lang="en-US" sz="44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09600" y="3352800"/>
            <a:ext cx="800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/>
              <a:t>      </a:t>
            </a:r>
            <a:r>
              <a:rPr lang="en-US" sz="2800">
                <a:solidFill>
                  <a:srgbClr val="0000CC"/>
                </a:solidFill>
              </a:rPr>
              <a:t>Với lệnh này để thay cho bảy dòng lệnh trên chúng ta chỉ cần viết như sau: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85800" y="5168900"/>
            <a:ext cx="7772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         Số lần lặp của cạnh hình vuông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                                      Câu lệnh gọi rùa đi thẳng 100 bước và quay phải 90 độ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505200" y="46021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900488" y="4602163"/>
            <a:ext cx="29575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[FD 100 RT 90]</a:t>
            </a:r>
          </a:p>
        </p:txBody>
      </p:sp>
      <p:sp>
        <p:nvSpPr>
          <p:cNvPr id="6154" name="Rectangle 24"/>
          <p:cNvSpPr>
            <a:spLocks noChangeArrowheads="1"/>
          </p:cNvSpPr>
          <p:nvPr/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6156" name="TextBox 11"/>
          <p:cNvSpPr txBox="1">
            <a:spLocks noChangeArrowheads="1"/>
          </p:cNvSpPr>
          <p:nvPr/>
        </p:nvSpPr>
        <p:spPr bwMode="auto">
          <a:xfrm>
            <a:off x="3048000" y="5588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vi-VN" sz="3200">
                <a:latin typeface="Times New Roman" pitchFamily="18" charset="0"/>
                <a:cs typeface="Times New Roman" pitchFamily="18" charset="0"/>
              </a:rPr>
              <a:t>Môn:Tin học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1295400" y="12192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5: Sử dụng câu lệnh lặp(tiết 1)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8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26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27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28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2875 0.080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36163 0.1578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90" y="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30" grpId="0"/>
      <p:bldP spid="5131" grpId="0"/>
      <p:bldP spid="5132" grpId="0"/>
      <p:bldP spid="5141" grpId="0"/>
      <p:bldP spid="5141" grpId="1"/>
      <p:bldP spid="5142" grpId="0"/>
      <p:bldP spid="514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92125" y="3200400"/>
            <a:ext cx="84582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Để viết đúng câu lệnh, em cần chú ý: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 Số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Số lần lặp.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 Giữa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Repeat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phải có dấu cách.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 Dấu ngoặc phải là ngoặc vuông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  <a:r>
              <a:rPr 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Phần trong ngoặc là nơi ghi các các lệnh được lặp lại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685800" y="1905000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 : câu lệnh lặp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838200" y="2514600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: số lần lặp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3048000" y="5588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vi-VN" sz="3200">
                <a:latin typeface="Times New Roman" pitchFamily="18" charset="0"/>
                <a:cs typeface="Times New Roman" pitchFamily="18" charset="0"/>
              </a:rPr>
              <a:t>Môn:Tin học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1295400" y="12192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5: Sử dụng câu lệnh lặp(tiết 1)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26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27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28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92125" y="1941513"/>
            <a:ext cx="845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Ví dụ 1: Viết lệnh lặp để rùa vẽ hình tam giác cạnh 100</a:t>
            </a: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381000" y="3590925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Ví dụ 2: Viết lệnh lặp để rùa vẽ hình lục giác cạnh 100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7188" y="2981325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3 [FD 100 RT 120]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73075" y="4276725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 [FD 100 RT 60]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47800" y="6181725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2 [ 50 RT 90 FD 100 RT 90]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" y="4953000"/>
            <a:ext cx="87979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Ví dụ 3: Viết lệnh lặp để rùa vẽ hình chữ nhật chiều dài cạnh 100, chiều rộng cạnh 50</a:t>
            </a:r>
          </a:p>
        </p:txBody>
      </p:sp>
      <p:sp>
        <p:nvSpPr>
          <p:cNvPr id="8201" name="TextBox 9"/>
          <p:cNvSpPr txBox="1">
            <a:spLocks noChangeArrowheads="1"/>
          </p:cNvSpPr>
          <p:nvPr/>
        </p:nvSpPr>
        <p:spPr bwMode="auto">
          <a:xfrm>
            <a:off x="3048000" y="5588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vi-VN" sz="3200">
                <a:latin typeface="Times New Roman" pitchFamily="18" charset="0"/>
                <a:cs typeface="Times New Roman" pitchFamily="18" charset="0"/>
              </a:rPr>
              <a:t>Môn:Tin học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2" name="TextBox 10"/>
          <p:cNvSpPr txBox="1">
            <a:spLocks noChangeArrowheads="1"/>
          </p:cNvSpPr>
          <p:nvPr/>
        </p:nvSpPr>
        <p:spPr bwMode="auto">
          <a:xfrm>
            <a:off x="1295400" y="12192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5: Sử dụng câu lệnh lặp(tiết 1)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3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26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27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28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/>
      <p:bldP spid="5" grpId="0"/>
      <p:bldP spid="6" grpId="0"/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KY_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Oval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352800" y="42672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484" name="Oval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105400" y="42672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485" name="Oval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934200" y="43434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486" name="Oval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52800" y="28194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487" name="Oval 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105400" y="28956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488" name="Oval 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934200" y="28956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9225" name="Picture 9" descr="kitty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590800"/>
            <a:ext cx="2895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1PTRIGB2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1981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WordArt 14"/>
          <p:cNvSpPr>
            <a:spLocks noChangeArrowheads="1" noChangeShapeType="1" noTextEdit="1"/>
          </p:cNvSpPr>
          <p:nvPr/>
        </p:nvSpPr>
        <p:spPr bwMode="auto">
          <a:xfrm>
            <a:off x="2590800" y="1371600"/>
            <a:ext cx="57912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b="1" kern="10">
                <a:solidFill>
                  <a:srgbClr val="FFFF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CHƠI: AI NHANH HƠN</a:t>
            </a:r>
            <a:endParaRPr lang="en-US" sz="2800" b="1" kern="10">
              <a:solidFill>
                <a:srgbClr val="FFFF66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228" name="AutoShape 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467600" y="60198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5"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  <p:bldP spid="20486" grpId="0" animBg="1"/>
      <p:bldP spid="20487" grpId="0" animBg="1"/>
      <p:bldP spid="204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60438" y="787400"/>
            <a:ext cx="734536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>
                <a:solidFill>
                  <a:srgbClr val="0000FF"/>
                </a:solidFill>
              </a:rPr>
              <a:t>Câu 1: Dòng nào dưới đây là câu lệnh được viết đúng?</a:t>
            </a:r>
          </a:p>
        </p:txBody>
      </p:sp>
      <p:sp>
        <p:nvSpPr>
          <p:cNvPr id="10243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67600" y="51054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00200" y="2133600"/>
            <a:ext cx="63246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A.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Repeat 4 [FD 100 RT 90]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600200" y="2819400"/>
            <a:ext cx="63246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B.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Repeat 4 [FD 100, RT 90]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00200" y="3429000"/>
            <a:ext cx="63246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C.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Repeat4 [FD 100 RT 90]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600200" y="4038600"/>
            <a:ext cx="63246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D.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Repeat 4 [FD 100 RT 90].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124200" y="52260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9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35814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8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5</a:t>
            </a: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6576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4</a:t>
            </a: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733800" y="51054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3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36576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2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7</a:t>
            </a: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6</a:t>
            </a:r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3657600" y="51228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10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3708400" y="51498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</a:t>
            </a:r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555625" y="5943600"/>
            <a:ext cx="7270750" cy="7778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4000" b="1">
                <a:solidFill>
                  <a:srgbClr val="FF0000"/>
                </a:solidFill>
              </a:rPr>
              <a:t>Đáp án: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0" y="1270000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00FF"/>
                </a:solidFill>
              </a:rPr>
              <a:t>Câu 2: Logo giúp em tránh việc viết lặp bằng lệnh nào?</a:t>
            </a:r>
          </a:p>
        </p:txBody>
      </p:sp>
      <p:sp>
        <p:nvSpPr>
          <p:cNvPr id="1126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67600" y="51054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124200" y="52260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9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35814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8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5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6576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4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733800" y="51054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3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657600" y="51054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2</a:t>
            </a:r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7</a:t>
            </a:r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3657600" y="51054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6</a:t>
            </a: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3657600" y="51228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10</a:t>
            </a:r>
          </a:p>
        </p:txBody>
      </p:sp>
      <p:sp>
        <p:nvSpPr>
          <p:cNvPr id="15" name="Oval 35"/>
          <p:cNvSpPr>
            <a:spLocks noChangeArrowheads="1"/>
          </p:cNvSpPr>
          <p:nvPr/>
        </p:nvSpPr>
        <p:spPr bwMode="auto">
          <a:xfrm>
            <a:off x="3708400" y="51498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</a:t>
            </a:r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auto">
          <a:xfrm>
            <a:off x="779463" y="3276600"/>
            <a:ext cx="7270750" cy="7778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4000" b="1">
                <a:solidFill>
                  <a:srgbClr val="FF0000"/>
                </a:solidFill>
              </a:rPr>
              <a:t>Đáp án: Lệnh 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3&quot;/&gt;&lt;property id=&quot;20307&quot; value=&quot;256&quot;/&gt;&lt;/object&gt;&lt;object type=&quot;3&quot; unique_id=&quot;10004&quot;&gt;&lt;property id=&quot;20148&quot; value=&quot;5&quot;/&gt;&lt;property id=&quot;20300&quot; value=&quot;Slide 4 - &amp;quot; &amp;quot;&quot;/&gt;&lt;property id=&quot;20307&quot; value=&quot;257&quot;/&gt;&lt;/object&gt;&lt;object type=&quot;3&quot; unique_id=&quot;10005&quot;&gt;&lt;property id=&quot;20148&quot; value=&quot;5&quot;/&gt;&lt;property id=&quot;20300&quot; value=&quot;Slide 5&quot;/&gt;&lt;property id=&quot;20307&quot; value=&quot;272&quot;/&gt;&lt;/object&gt;&lt;object type=&quot;3&quot; unique_id=&quot;10006&quot;&gt;&lt;property id=&quot;20148&quot; value=&quot;5&quot;/&gt;&lt;property id=&quot;20300&quot; value=&quot;Slide 6&quot;/&gt;&lt;property id=&quot;20307&quot; value=&quot;259&quot;/&gt;&lt;/object&gt;&lt;object type=&quot;3&quot; unique_id=&quot;10008&quot;&gt;&lt;property id=&quot;20148&quot; value=&quot;5&quot;/&gt;&lt;property id=&quot;20300&quot; value=&quot;Slide 7&quot;/&gt;&lt;property id=&quot;20307&quot; value=&quot;264&quot;/&gt;&lt;/object&gt;&lt;object type=&quot;3&quot; unique_id=&quot;10009&quot;&gt;&lt;property id=&quot;20148&quot; value=&quot;5&quot;/&gt;&lt;property id=&quot;20300&quot; value=&quot;Slide 8&quot;/&gt;&lt;property id=&quot;20307&quot; value=&quot;281&quot;/&gt;&lt;/object&gt;&lt;object type=&quot;3&quot; unique_id=&quot;10014&quot;&gt;&lt;property id=&quot;20148&quot; value=&quot;5&quot;/&gt;&lt;property id=&quot;20300&quot; value=&quot;Slide 9&quot;/&gt;&lt;property id=&quot;20307&quot; value=&quot;277&quot;/&gt;&lt;/object&gt;&lt;object type=&quot;3&quot; unique_id=&quot;10113&quot;&gt;&lt;property id=&quot;20148&quot; value=&quot;5&quot;/&gt;&lt;property id=&quot;20300&quot; value=&quot;Slide 10&quot;/&gt;&lt;property id=&quot;20307&quot; value=&quot;283&quot;/&gt;&lt;/object&gt;&lt;object type=&quot;3&quot; unique_id=&quot;11050&quot;&gt;&lt;property id=&quot;20148&quot; value=&quot;5&quot;/&gt;&lt;property id=&quot;20300&quot; value=&quot;Slide 1&quot;/&gt;&lt;property id=&quot;20307&quot; value=&quot;284&quot;/&gt;&lt;/object&gt;&lt;object type=&quot;3&quot; unique_id=&quot;11318&quot;&gt;&lt;property id=&quot;20148&quot; value=&quot;5&quot;/&gt;&lt;property id=&quot;20300&quot; value=&quot;Slide 2&quot;/&gt;&lt;property id=&quot;20307&quot; value=&quot;285&quot;/&gt;&lt;/object&gt;&lt;object type=&quot;3&quot; unique_id=&quot;11319&quot;&gt;&lt;property id=&quot;20148&quot; value=&quot;5&quot;/&gt;&lt;property id=&quot;20300&quot; value=&quot;Slide 11&quot;/&gt;&lt;property id=&quot;20307&quot; value=&quot;286&quot;/&gt;&lt;/object&gt;&lt;object type=&quot;3&quot; unique_id=&quot;11320&quot;&gt;&lt;property id=&quot;20148&quot; value=&quot;5&quot;/&gt;&lt;property id=&quot;20300&quot; value=&quot;Slide 12&quot;/&gt;&lt;property id=&quot;20307&quot; value=&quot;287&quot;/&gt;&lt;/object&gt;&lt;object type=&quot;3&quot; unique_id=&quot;11321&quot;&gt;&lt;property id=&quot;20148&quot; value=&quot;5&quot;/&gt;&lt;property id=&quot;20300&quot; value=&quot;Slide 13&quot;/&gt;&lt;property id=&quot;20307&quot; value=&quot;295&quot;/&gt;&lt;/object&gt;&lt;object type=&quot;3&quot; unique_id=&quot;11322&quot;&gt;&lt;property id=&quot;20148&quot; value=&quot;5&quot;/&gt;&lt;property id=&quot;20300&quot; value=&quot;Slide 14&quot;/&gt;&lt;property id=&quot;20307&quot; value=&quot;296&quot;/&gt;&lt;/object&gt;&lt;object type=&quot;3&quot; unique_id=&quot;11323&quot;&gt;&lt;property id=&quot;20148&quot; value=&quot;5&quot;/&gt;&lt;property id=&quot;20300&quot; value=&quot;Slide 15&quot;/&gt;&lt;property id=&quot;20307&quot; value=&quot;297&quot;/&gt;&lt;/object&gt;&lt;object type=&quot;3&quot; unique_id=&quot;11324&quot;&gt;&lt;property id=&quot;20148&quot; value=&quot;5&quot;/&gt;&lt;property id=&quot;20300&quot; value=&quot;Slide 16&quot;/&gt;&lt;property id=&quot;20307&quot; value=&quot;298&quot;/&gt;&lt;/object&gt;&lt;object type=&quot;3&quot; unique_id=&quot;11325&quot;&gt;&lt;property id=&quot;20148&quot; value=&quot;5&quot;/&gt;&lt;property id=&quot;20300&quot; value=&quot;Slide 17&quot;/&gt;&lt;property id=&quot;20307&quot; value=&quot;292&quot;/&gt;&lt;/object&gt;&lt;object type=&quot;3&quot; unique_id=&quot;11326&quot;&gt;&lt;property id=&quot;20148&quot; value=&quot;5&quot;/&gt;&lt;property id=&quot;20300&quot; value=&quot;Slide 18&quot;/&gt;&lt;property id=&quot;20307&quot; value=&quot;293&quot;/&gt;&lt;/object&gt;&lt;object type=&quot;3&quot; unique_id=&quot;11327&quot;&gt;&lt;property id=&quot;20148&quot; value=&quot;5&quot;/&gt;&lt;property id=&quot;20300&quot; value=&quot;Slide 19&quot;/&gt;&lt;property id=&quot;20307&quot; value=&quot;294&quot;/&gt;&lt;/object&gt;&lt;object type=&quot;3&quot; unique_id=&quot;11833&quot;&gt;&lt;property id=&quot;20148&quot; value=&quot;5&quot;/&gt;&lt;property id=&quot;20300&quot; value=&quot;Slide 20&quot;/&gt;&lt;property id=&quot;20307&quot; value=&quot;299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632</Words>
  <Application>Microsoft Office PowerPoint</Application>
  <PresentationFormat>On-screen Show (4:3)</PresentationFormat>
  <Paragraphs>155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.VnTime</vt:lpstr>
      <vt:lpstr>.VnArial</vt:lpstr>
      <vt:lpstr>Default Design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SKY</cp:lastModifiedBy>
  <cp:revision>135</cp:revision>
  <dcterms:created xsi:type="dcterms:W3CDTF">2010-03-29T21:28:11Z</dcterms:created>
  <dcterms:modified xsi:type="dcterms:W3CDTF">2020-03-16T09:35:19Z</dcterms:modified>
</cp:coreProperties>
</file>